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1" r:id="rId4"/>
    <p:sldId id="258" r:id="rId5"/>
    <p:sldId id="259" r:id="rId6"/>
    <p:sldId id="260" r:id="rId7"/>
    <p:sldId id="257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03239" y="291090"/>
            <a:ext cx="10267405" cy="2387600"/>
          </a:xfrm>
        </p:spPr>
        <p:txBody>
          <a:bodyPr/>
          <a:lstStyle/>
          <a:p>
            <a:pPr algn="ctr"/>
            <a:r>
              <a:rPr lang="hr-HR" dirty="0" smtClean="0"/>
              <a:t>crtanje mnogokuta</a:t>
            </a:r>
            <a:r>
              <a:rPr lang="hr-HR" dirty="0"/>
              <a:t> </a:t>
            </a:r>
            <a:r>
              <a:rPr lang="hr-HR" dirty="0" smtClean="0"/>
              <a:t>u logu</a:t>
            </a:r>
            <a:endParaRPr lang="hr-HR" dirty="0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9424" y="6232370"/>
            <a:ext cx="5342576" cy="594360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Dominik </a:t>
            </a:r>
            <a:r>
              <a:rPr lang="hr-HR" dirty="0" err="1" smtClean="0"/>
              <a:t>Vugrinec</a:t>
            </a:r>
            <a:r>
              <a:rPr lang="hr-HR" dirty="0" smtClean="0"/>
              <a:t> 7.b, III. </a:t>
            </a:r>
            <a:r>
              <a:rPr lang="hr-HR" dirty="0" err="1" smtClean="0"/>
              <a:t>oš</a:t>
            </a:r>
            <a:r>
              <a:rPr lang="hr-HR" dirty="0" smtClean="0"/>
              <a:t> </a:t>
            </a:r>
            <a:r>
              <a:rPr lang="hr-HR" dirty="0" err="1" smtClean="0"/>
              <a:t>čakovec</a:t>
            </a:r>
            <a:r>
              <a:rPr lang="hr-HR" dirty="0" smtClean="0"/>
              <a:t>, 29.1.2020</a:t>
            </a:r>
            <a:endParaRPr lang="hr-HR" dirty="0"/>
          </a:p>
        </p:txBody>
      </p:sp>
      <p:sp>
        <p:nvSpPr>
          <p:cNvPr id="4" name="AutoShape 2" descr="Nešto i o programskom jeziku Logo - Veseli skolar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09" y="3055216"/>
            <a:ext cx="2863705" cy="280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53528"/>
          </a:xfrm>
        </p:spPr>
        <p:txBody>
          <a:bodyPr/>
          <a:lstStyle/>
          <a:p>
            <a:r>
              <a:rPr lang="hr-HR" dirty="0" smtClean="0"/>
              <a:t>Logo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672046"/>
            <a:ext cx="5011193" cy="4119155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Logo je programski jezik</a:t>
            </a:r>
          </a:p>
          <a:p>
            <a:r>
              <a:rPr lang="hr-HR" dirty="0" smtClean="0"/>
              <a:t>Piše se u funkcijama</a:t>
            </a:r>
          </a:p>
          <a:p>
            <a:r>
              <a:rPr lang="hr-HR" dirty="0" smtClean="0"/>
              <a:t>Napravljen 1967.</a:t>
            </a:r>
          </a:p>
          <a:p>
            <a:r>
              <a:rPr lang="hr-HR" dirty="0" smtClean="0"/>
              <a:t>Namijenjen je za obrazovanje</a:t>
            </a:r>
          </a:p>
          <a:p>
            <a:r>
              <a:rPr lang="hr-HR" dirty="0" smtClean="0"/>
              <a:t>Najčešće se koristi ”</a:t>
            </a:r>
            <a:r>
              <a:rPr lang="hr-HR" dirty="0" err="1" smtClean="0"/>
              <a:t>turtle</a:t>
            </a:r>
            <a:r>
              <a:rPr lang="hr-HR" dirty="0" smtClean="0"/>
              <a:t>” grafiku (crtanje pomicanjem ”kornjače”)</a:t>
            </a:r>
          </a:p>
          <a:p>
            <a:r>
              <a:rPr lang="hr-HR" dirty="0" smtClean="0"/>
              <a:t>Najpoznatiji alati za pisanje Loga  – </a:t>
            </a:r>
            <a:r>
              <a:rPr lang="pt-BR" dirty="0"/>
              <a:t>MSW </a:t>
            </a:r>
            <a:r>
              <a:rPr lang="pt-BR" dirty="0" smtClean="0"/>
              <a:t>Logo</a:t>
            </a:r>
            <a:r>
              <a:rPr lang="hr-HR" dirty="0" smtClean="0"/>
              <a:t>, </a:t>
            </a:r>
            <a:r>
              <a:rPr lang="pt-BR" b="1" dirty="0" smtClean="0"/>
              <a:t>FMS Logo</a:t>
            </a:r>
            <a:r>
              <a:rPr lang="hr-HR" dirty="0" smtClean="0"/>
              <a:t>, </a:t>
            </a:r>
            <a:r>
              <a:rPr lang="pt-BR" dirty="0" smtClean="0"/>
              <a:t>UCB Logo</a:t>
            </a:r>
            <a:r>
              <a:rPr lang="hr-HR" dirty="0" smtClean="0"/>
              <a:t>, </a:t>
            </a:r>
            <a:r>
              <a:rPr lang="pt-BR" dirty="0" smtClean="0"/>
              <a:t>ELICA Logo</a:t>
            </a:r>
            <a:r>
              <a:rPr lang="hr-HR" dirty="0" smtClean="0"/>
              <a:t>, </a:t>
            </a:r>
            <a:r>
              <a:rPr lang="pt-BR" dirty="0" smtClean="0"/>
              <a:t>MicroWorlds</a:t>
            </a:r>
            <a:r>
              <a:rPr lang="hr-HR" dirty="0" smtClean="0"/>
              <a:t>, </a:t>
            </a:r>
            <a:r>
              <a:rPr lang="pt-BR" dirty="0" smtClean="0"/>
              <a:t>Comenius Logo</a:t>
            </a:r>
            <a:r>
              <a:rPr lang="hr-HR" dirty="0" smtClean="0"/>
              <a:t>, </a:t>
            </a:r>
            <a:r>
              <a:rPr lang="pt-BR" dirty="0" smtClean="0"/>
              <a:t>StarLogo</a:t>
            </a:r>
            <a:endParaRPr lang="pt-BR" dirty="0"/>
          </a:p>
          <a:p>
            <a:endParaRPr lang="hr-HR" dirty="0"/>
          </a:p>
        </p:txBody>
      </p:sp>
      <p:pic>
        <p:nvPicPr>
          <p:cNvPr id="1026" name="Picture 2" descr="Slikovni rezultat za programski jezi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392" y="1672046"/>
            <a:ext cx="4207465" cy="420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29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88" y="618518"/>
            <a:ext cx="11325497" cy="1478570"/>
          </a:xfrm>
        </p:spPr>
        <p:txBody>
          <a:bodyPr>
            <a:noAutofit/>
          </a:bodyPr>
          <a:lstStyle/>
          <a:p>
            <a:r>
              <a:rPr lang="hr-HR" sz="4400" dirty="0" smtClean="0"/>
              <a:t>Program – u programskom jeziku logo</a:t>
            </a:r>
            <a:endParaRPr lang="hr-HR" sz="44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l="825" t="807"/>
          <a:stretch/>
        </p:blipFill>
        <p:spPr>
          <a:xfrm>
            <a:off x="2899953" y="1920240"/>
            <a:ext cx="6442509" cy="401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1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0530"/>
            <a:ext cx="12191999" cy="651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" y="240091"/>
            <a:ext cx="12186104" cy="649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137"/>
            <a:ext cx="12192000" cy="651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7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506"/>
            <a:ext cx="12191999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5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817"/>
            <a:ext cx="12194470" cy="651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8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Kružnica</Template>
  <TotalTime>50</TotalTime>
  <Words>73</Words>
  <Application>Microsoft Office PowerPoint</Application>
  <PresentationFormat>Široki zaslon</PresentationFormat>
  <Paragraphs>10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Kružnica</vt:lpstr>
      <vt:lpstr>crtanje mnogokuta u logu</vt:lpstr>
      <vt:lpstr>Logo</vt:lpstr>
      <vt:lpstr>Program – u programskom jeziku logo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za crtanje mnogokuta</dc:title>
  <dc:creator>Korisnik</dc:creator>
  <cp:lastModifiedBy>Nataša</cp:lastModifiedBy>
  <cp:revision>7</cp:revision>
  <dcterms:created xsi:type="dcterms:W3CDTF">2020-01-29T12:05:53Z</dcterms:created>
  <dcterms:modified xsi:type="dcterms:W3CDTF">2020-06-07T22:43:45Z</dcterms:modified>
</cp:coreProperties>
</file>