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73BEA5F-B4A6-412D-A9A4-377648B3D91F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EA04529-DFDA-4401-B65B-9245C37F5A15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434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EA5F-B4A6-412D-A9A4-377648B3D91F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4529-DFDA-4401-B65B-9245C37F5A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532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EA5F-B4A6-412D-A9A4-377648B3D91F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4529-DFDA-4401-B65B-9245C37F5A15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85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EA5F-B4A6-412D-A9A4-377648B3D91F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4529-DFDA-4401-B65B-9245C37F5A15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100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EA5F-B4A6-412D-A9A4-377648B3D91F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4529-DFDA-4401-B65B-9245C37F5A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3058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EA5F-B4A6-412D-A9A4-377648B3D91F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4529-DFDA-4401-B65B-9245C37F5A15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101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EA5F-B4A6-412D-A9A4-377648B3D91F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4529-DFDA-4401-B65B-9245C37F5A15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433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EA5F-B4A6-412D-A9A4-377648B3D91F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4529-DFDA-4401-B65B-9245C37F5A15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128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EA5F-B4A6-412D-A9A4-377648B3D91F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4529-DFDA-4401-B65B-9245C37F5A15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49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EA5F-B4A6-412D-A9A4-377648B3D91F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4529-DFDA-4401-B65B-9245C37F5A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324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EA5F-B4A6-412D-A9A4-377648B3D91F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4529-DFDA-4401-B65B-9245C37F5A15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67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EA5F-B4A6-412D-A9A4-377648B3D91F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4529-DFDA-4401-B65B-9245C37F5A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051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EA5F-B4A6-412D-A9A4-377648B3D91F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4529-DFDA-4401-B65B-9245C37F5A15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57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EA5F-B4A6-412D-A9A4-377648B3D91F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4529-DFDA-4401-B65B-9245C37F5A15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46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EA5F-B4A6-412D-A9A4-377648B3D91F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4529-DFDA-4401-B65B-9245C37F5A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841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EA5F-B4A6-412D-A9A4-377648B3D91F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4529-DFDA-4401-B65B-9245C37F5A15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93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EA5F-B4A6-412D-A9A4-377648B3D91F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4529-DFDA-4401-B65B-9245C37F5A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497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3BEA5F-B4A6-412D-A9A4-377648B3D91F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A04529-DFDA-4401-B65B-9245C37F5A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896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/>
              <a:t>KAKO RAČUNALO DONOSI ODLUKE?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sz="4000" b="1" dirty="0" smtClean="0"/>
              <a:t>ALGORITAM GRANANJA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175959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21" y="748146"/>
            <a:ext cx="7880199" cy="5104598"/>
          </a:xfrm>
        </p:spPr>
      </p:pic>
    </p:spTree>
    <p:extLst>
      <p:ext uri="{BB962C8B-B14F-4D97-AF65-F5344CB8AC3E}">
        <p14:creationId xmlns:p14="http://schemas.microsoft.com/office/powerpoint/2010/main" val="22478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601" y="404838"/>
            <a:ext cx="7916927" cy="59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1" y="52955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r-HR" sz="800" dirty="0" smtClean="0"/>
              <a:t/>
            </a:r>
            <a:br>
              <a:rPr lang="hr-HR" sz="800" dirty="0" smtClean="0"/>
            </a:br>
            <a:r>
              <a:rPr lang="hr-HR" dirty="0" smtClean="0"/>
              <a:t>Uvod</a:t>
            </a:r>
            <a:r>
              <a:rPr lang="hr-HR" dirty="0"/>
              <a:t/>
            </a:r>
            <a:br>
              <a:rPr lang="hr-HR" dirty="0"/>
            </a:br>
            <a:r>
              <a:rPr lang="hr-HR" sz="3100" dirty="0"/>
              <a:t>Ljudi u svakodnevnom životu trebaju donositi određene odluke</a:t>
            </a:r>
            <a:br>
              <a:rPr lang="hr-HR" sz="3100" dirty="0"/>
            </a:br>
            <a:endParaRPr lang="hr-HR" sz="31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09" y="2483041"/>
            <a:ext cx="3547747" cy="3585250"/>
          </a:xfr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91" y="2483041"/>
            <a:ext cx="3160254" cy="365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Računalo na sličan način donosi odluke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Do sad su se naredbe u vašim programima izvršavale jedna iza druge, kako su bile napisane, primjer Niko (čokolada)</a:t>
            </a:r>
          </a:p>
          <a:p>
            <a:r>
              <a:rPr lang="hr-HR" dirty="0"/>
              <a:t>M=</a:t>
            </a:r>
            <a:r>
              <a:rPr lang="hr-HR" dirty="0" err="1"/>
              <a:t>int</a:t>
            </a:r>
            <a:r>
              <a:rPr lang="hr-HR" dirty="0"/>
              <a:t>(input("mliječna čokolada"))</a:t>
            </a:r>
          </a:p>
          <a:p>
            <a:r>
              <a:rPr lang="hr-HR" dirty="0"/>
              <a:t>K=</a:t>
            </a:r>
            <a:r>
              <a:rPr lang="hr-HR" dirty="0" err="1"/>
              <a:t>int</a:t>
            </a:r>
            <a:r>
              <a:rPr lang="hr-HR" dirty="0"/>
              <a:t>(input("kokos čokolada"))</a:t>
            </a:r>
          </a:p>
          <a:p>
            <a:r>
              <a:rPr lang="hr-HR" dirty="0"/>
              <a:t>L=</a:t>
            </a:r>
            <a:r>
              <a:rPr lang="hr-HR" dirty="0" err="1"/>
              <a:t>int</a:t>
            </a:r>
            <a:r>
              <a:rPr lang="hr-HR" dirty="0"/>
              <a:t>(input("lješnjak čokolada"))</a:t>
            </a:r>
          </a:p>
          <a:p>
            <a:r>
              <a:rPr lang="hr-HR" dirty="0"/>
              <a:t>ukupno=M+K+L</a:t>
            </a:r>
          </a:p>
          <a:p>
            <a:r>
              <a:rPr lang="hr-HR" dirty="0"/>
              <a:t>print(ukupno)</a:t>
            </a:r>
          </a:p>
        </p:txBody>
      </p:sp>
    </p:spTree>
    <p:extLst>
      <p:ext uri="{BB962C8B-B14F-4D97-AF65-F5344CB8AC3E}">
        <p14:creationId xmlns:p14="http://schemas.microsoft.com/office/powerpoint/2010/main" val="25197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NAREDBA IF ….ELSE…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155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Međutim,</a:t>
            </a:r>
            <a:r>
              <a:rPr lang="hr-HR" sz="2400" dirty="0"/>
              <a:t> </a:t>
            </a:r>
            <a:r>
              <a:rPr lang="hr-HR" sz="2400" dirty="0" smtClean="0"/>
              <a:t>računalo </a:t>
            </a:r>
            <a:r>
              <a:rPr lang="hr-HR" sz="2400" dirty="0"/>
              <a:t>može u nekom trenutku izvođenja promijeniti redoslijed izvođenja naredbi, ovisno o tome, koji uvjet će biti zadovoljen na postavljeni upit</a:t>
            </a:r>
            <a:br>
              <a:rPr lang="hr-HR" sz="2400" dirty="0"/>
            </a:b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Primjer: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82" y="2818900"/>
            <a:ext cx="7980218" cy="30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Rješenje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25" y="2641394"/>
            <a:ext cx="6052846" cy="3742268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37" y="683196"/>
            <a:ext cx="4110181" cy="5700466"/>
          </a:xfrm>
        </p:spPr>
      </p:pic>
    </p:spTree>
    <p:extLst>
      <p:ext uri="{BB962C8B-B14F-4D97-AF65-F5344CB8AC3E}">
        <p14:creationId xmlns:p14="http://schemas.microsoft.com/office/powerpoint/2010/main" val="206033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Program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45" y="2554542"/>
            <a:ext cx="9170819" cy="3670767"/>
          </a:xfrm>
        </p:spPr>
      </p:pic>
    </p:spTree>
    <p:extLst>
      <p:ext uri="{BB962C8B-B14F-4D97-AF65-F5344CB8AC3E}">
        <p14:creationId xmlns:p14="http://schemas.microsoft.com/office/powerpoint/2010/main" val="34367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NAREDBA IF…ELIF…ELSE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2100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400" dirty="0" smtClean="0"/>
              <a:t>Isti problemski zadatak – Ana i Boris</a:t>
            </a:r>
            <a:endParaRPr lang="hr-HR" sz="24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37391"/>
            <a:ext cx="4234966" cy="359395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046" y="519782"/>
            <a:ext cx="3678027" cy="57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59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</TotalTime>
  <Words>72</Words>
  <Application>Microsoft Office PowerPoint</Application>
  <PresentationFormat>Široki zaslon</PresentationFormat>
  <Paragraphs>18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Organski</vt:lpstr>
      <vt:lpstr>KAKO RAČUNALO DONOSI ODLUKE?</vt:lpstr>
      <vt:lpstr> Uvod Ljudi u svakodnevnom životu trebaju donositi određene odluke </vt:lpstr>
      <vt:lpstr>Računalo na sličan način donosi odluke</vt:lpstr>
      <vt:lpstr>NAREDBA IF ….ELSE…</vt:lpstr>
      <vt:lpstr> Međutim, računalo može u nekom trenutku izvođenja promijeniti redoslijed izvođenja naredbi, ovisno o tome, koji uvjet će biti zadovoljen na postavljeni upit </vt:lpstr>
      <vt:lpstr>Rješenje</vt:lpstr>
      <vt:lpstr>Program</vt:lpstr>
      <vt:lpstr>NAREDBA IF…ELIF…ELSE</vt:lpstr>
      <vt:lpstr>Isti problemski zadatak – Ana i Boris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RAČUNALO DONOSI ODLUKE?</dc:title>
  <dc:creator>Nataša</dc:creator>
  <cp:lastModifiedBy>Nataša</cp:lastModifiedBy>
  <cp:revision>11</cp:revision>
  <dcterms:created xsi:type="dcterms:W3CDTF">2020-05-31T19:04:57Z</dcterms:created>
  <dcterms:modified xsi:type="dcterms:W3CDTF">2020-05-31T21:15:58Z</dcterms:modified>
</cp:coreProperties>
</file>