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61" r:id="rId3"/>
    <p:sldId id="262" r:id="rId4"/>
    <p:sldId id="264" r:id="rId5"/>
    <p:sldId id="263" r:id="rId6"/>
    <p:sldId id="257" r:id="rId7"/>
    <p:sldId id="258" r:id="rId8"/>
    <p:sldId id="266" r:id="rId9"/>
    <p:sldId id="259" r:id="rId10"/>
    <p:sldId id="265" r:id="rId11"/>
    <p:sldId id="270" r:id="rId12"/>
    <p:sldId id="267" r:id="rId13"/>
    <p:sldId id="269" r:id="rId14"/>
    <p:sldId id="271" r:id="rId15"/>
    <p:sldId id="268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slov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16" name="Rezervirano mjesto datum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14.12.2012</a:t>
            </a:fld>
            <a:endParaRPr lang="hr-HR"/>
          </a:p>
        </p:txBody>
      </p:sp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5" name="Rezervirano mjesto broja slajd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14.12.2012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14.12.2012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slov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7" name="Rezervirano mjesto sadržaja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Rezervirano mjesto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14.12.2012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ezervirano mjesto teksta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9" name="Rezervirano mjesto datum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14.12.2012</a:t>
            </a:fld>
            <a:endParaRPr lang="hr-HR"/>
          </a:p>
        </p:txBody>
      </p:sp>
      <p:sp>
        <p:nvSpPr>
          <p:cNvPr id="11" name="Rezervirano mjesto podnožj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slov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4" name="Rezervirano mjesto sadržaja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1" name="Rezervirano mjesto datum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14.12.2012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Rezervirano mjesto broja slajd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slov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25" name="Rezervirano mjesto teksta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8" name="Rezervirano mjesto sadržaja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14.12.2012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slov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2" name="Rezervirano mjesto datum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14.12.2012</a:t>
            </a:fld>
            <a:endParaRPr lang="hr-HR"/>
          </a:p>
        </p:txBody>
      </p:sp>
      <p:sp>
        <p:nvSpPr>
          <p:cNvPr id="21" name="Rezervirano mjesto podnožj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14.12.2012</a:t>
            </a:fld>
            <a:endParaRPr lang="hr-HR"/>
          </a:p>
        </p:txBody>
      </p:sp>
      <p:sp>
        <p:nvSpPr>
          <p:cNvPr id="24" name="Rezervirano mjesto podnožj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6" name="Rezervirano mjesto teksta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4" name="Rezervirano mjesto sadržaja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Rezervirano mjesto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14.12.2012</a:t>
            </a:fld>
            <a:endParaRPr lang="hr-HR"/>
          </a:p>
        </p:txBody>
      </p:sp>
      <p:sp>
        <p:nvSpPr>
          <p:cNvPr id="29" name="Rezervirano mjesto podnožj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zervirano mjesto slik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14.12.2012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Rezervirano mjesto broja slajd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6" name="Rezervirano mjesto teksta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  <p:transition spd="med"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ezervirano mjesto teksta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1" name="Rezervirano mjesto datum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DC1A071-2A74-455A-A49A-8BB21E4AC2F6}" type="datetimeFigureOut">
              <a:rPr lang="sr-Latn-CS" smtClean="0"/>
              <a:pPr/>
              <a:t>14.12.2012</a:t>
            </a:fld>
            <a:endParaRPr lang="hr-HR"/>
          </a:p>
        </p:txBody>
      </p:sp>
      <p:sp>
        <p:nvSpPr>
          <p:cNvPr id="28" name="Rezervirano mjesto podnožj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naslova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strips dir="ld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81000" y="2071679"/>
            <a:ext cx="8458200" cy="4004108"/>
          </a:xfrm>
        </p:spPr>
        <p:txBody>
          <a:bodyPr>
            <a:normAutofit/>
          </a:bodyPr>
          <a:lstStyle/>
          <a:p>
            <a:pPr algn="ctr"/>
            <a:r>
              <a:rPr lang="hr-HR" sz="4000" dirty="0" smtClean="0"/>
              <a:t>HRANJENJE PTICA STANARICA U ZIMI</a:t>
            </a:r>
            <a:br>
              <a:rPr lang="hr-HR" sz="4000" dirty="0" smtClean="0"/>
            </a:br>
            <a:endParaRPr lang="hr-HR" sz="40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	</a:t>
            </a:r>
            <a:endParaRPr lang="hr-HR" dirty="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Pomogli u izgradnji: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MAJSTOR: Juraj </a:t>
            </a:r>
            <a:r>
              <a:rPr lang="hr-HR" dirty="0" err="1" smtClean="0"/>
              <a:t>Sabo</a:t>
            </a:r>
            <a:endParaRPr lang="hr-HR" dirty="0" smtClean="0"/>
          </a:p>
          <a:p>
            <a:r>
              <a:rPr lang="hr-HR" dirty="0" smtClean="0"/>
              <a:t>POMAGAČI: </a:t>
            </a:r>
            <a:r>
              <a:rPr lang="hr-HR" dirty="0" smtClean="0"/>
              <a:t>Kristijan </a:t>
            </a:r>
            <a:r>
              <a:rPr lang="hr-HR" dirty="0" err="1" smtClean="0"/>
              <a:t>Sabo</a:t>
            </a:r>
            <a:r>
              <a:rPr lang="hr-HR" dirty="0" smtClean="0"/>
              <a:t> i polaznici eko skupine</a:t>
            </a:r>
            <a:endParaRPr lang="hr-HR" dirty="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\\Uciteljicin\eko grupa\eko kucica\dalj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9853" y="0"/>
            <a:ext cx="9173854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\\Uciteljicin\eko grupa\eko kucica\poceta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67" y="0"/>
            <a:ext cx="9148250" cy="68579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\\Uciteljicin\eko grupa\eko kucica\tat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7582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\\Uciteljicin\eko grupa\eko kucica\dalj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27"/>
            <a:ext cx="9144000" cy="68547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\\Uciteljicin\eko grupa\eko kucica\radi se jo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78" y="-88912"/>
            <a:ext cx="9124122" cy="69469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\\Uciteljicin\eko grupa\eko kucica\skoro gotov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5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\\Uciteljicin\eko grupa\eko kucica\potpis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3279"/>
            <a:ext cx="9143999" cy="69112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eko grupa\eko kucica\k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eko grupa\eko kucica\joze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871" y="0"/>
            <a:ext cx="9148257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Pticama se </a:t>
            </a:r>
            <a:r>
              <a:rPr lang="hr-HR" u="sng" dirty="0" smtClean="0"/>
              <a:t>ne</a:t>
            </a:r>
            <a:r>
              <a:rPr lang="hr-HR" dirty="0" smtClean="0"/>
              <a:t> smije nuditi: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Kruh (ni suhi ni svježi)</a:t>
            </a:r>
          </a:p>
          <a:p>
            <a:r>
              <a:rPr lang="hr-HR" dirty="0" smtClean="0"/>
              <a:t>Špek (slanina)</a:t>
            </a:r>
          </a:p>
          <a:p>
            <a:r>
              <a:rPr lang="hr-HR" dirty="0" smtClean="0"/>
              <a:t>Kolači i slatkiši</a:t>
            </a:r>
          </a:p>
          <a:p>
            <a:r>
              <a:rPr lang="hr-HR" dirty="0" smtClean="0"/>
              <a:t>Ostala začinjena ljudska hrana</a:t>
            </a:r>
          </a:p>
          <a:p>
            <a:endParaRPr lang="hr-HR" dirty="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eko grupa\eko kucica\k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6727" y="0"/>
            <a:ext cx="9148255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eko grupa\eko kucica\eco k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eko grupa\eko kucica\k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81000" y="1857365"/>
            <a:ext cx="8458200" cy="4218422"/>
          </a:xfrm>
        </p:spPr>
        <p:txBody>
          <a:bodyPr/>
          <a:lstStyle/>
          <a:p>
            <a:pPr algn="ctr"/>
            <a:r>
              <a:rPr lang="hr-HR" dirty="0" smtClean="0"/>
              <a:t>Tena </a:t>
            </a:r>
            <a:r>
              <a:rPr lang="hr-HR" dirty="0" err="1" smtClean="0"/>
              <a:t>benčik</a:t>
            </a:r>
            <a:r>
              <a:rPr lang="hr-HR" dirty="0" smtClean="0"/>
              <a:t>, laura </a:t>
            </a:r>
            <a:r>
              <a:rPr lang="hr-HR" dirty="0" err="1" smtClean="0"/>
              <a:t>del</a:t>
            </a:r>
            <a:r>
              <a:rPr lang="hr-HR" dirty="0" smtClean="0"/>
              <a:t> </a:t>
            </a:r>
            <a:r>
              <a:rPr lang="hr-HR" dirty="0" err="1" smtClean="0"/>
              <a:t>duca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7.b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81000" y="2000240"/>
            <a:ext cx="8458200" cy="2800360"/>
          </a:xfrm>
        </p:spPr>
        <p:txBody>
          <a:bodyPr/>
          <a:lstStyle/>
          <a:p>
            <a:r>
              <a:rPr lang="hr-HR" dirty="0" smtClean="0"/>
              <a:t>			</a:t>
            </a:r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1142976" y="1142984"/>
            <a:ext cx="9460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smtClean="0"/>
              <a:t>Izradile:</a:t>
            </a:r>
            <a:endParaRPr lang="hr-HR" dirty="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Pticama se smije nuditi: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Samo prirodna neprerađena hrana</a:t>
            </a:r>
          </a:p>
          <a:p>
            <a:r>
              <a:rPr lang="hr-HR" dirty="0" smtClean="0"/>
              <a:t>Loj (sirov ili pretopljen u kuglice)</a:t>
            </a:r>
          </a:p>
          <a:p>
            <a:r>
              <a:rPr lang="hr-HR" dirty="0" smtClean="0"/>
              <a:t>Voće (svježe i suho)</a:t>
            </a:r>
          </a:p>
          <a:p>
            <a:r>
              <a:rPr lang="hr-HR" dirty="0" smtClean="0"/>
              <a:t>Ličinke i kukci</a:t>
            </a:r>
            <a:endParaRPr lang="hr-HR" dirty="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Ptice koje žive u našoj blizini:</a:t>
            </a:r>
            <a:endParaRPr lang="hr-HR" dirty="0"/>
          </a:p>
        </p:txBody>
      </p:sp>
      <p:pic>
        <p:nvPicPr>
          <p:cNvPr id="1026" name="Picture 2" descr="C:\Documents and Settings\Korisnik\Desktop\ko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643050"/>
            <a:ext cx="2466975" cy="1847850"/>
          </a:xfrm>
          <a:prstGeom prst="rect">
            <a:avLst/>
          </a:prstGeom>
          <a:noFill/>
        </p:spPr>
      </p:pic>
      <p:pic>
        <p:nvPicPr>
          <p:cNvPr id="1027" name="Picture 3" descr="C:\Documents and Settings\Korisnik\Desktop\imgr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571612"/>
            <a:ext cx="2390775" cy="1914525"/>
          </a:xfrm>
          <a:prstGeom prst="rect">
            <a:avLst/>
          </a:prstGeom>
          <a:noFill/>
        </p:spPr>
      </p:pic>
      <p:pic>
        <p:nvPicPr>
          <p:cNvPr id="1028" name="Picture 4" descr="C:\Documents and Settings\Korisnik\Desktop\imgr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4143380"/>
            <a:ext cx="2484227" cy="1838328"/>
          </a:xfrm>
          <a:prstGeom prst="rect">
            <a:avLst/>
          </a:prstGeom>
          <a:noFill/>
        </p:spPr>
      </p:pic>
      <p:pic>
        <p:nvPicPr>
          <p:cNvPr id="1029" name="Picture 5" descr="C:\Documents and Settings\Korisnik\Desktop\imgr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9124" y="4214818"/>
            <a:ext cx="3112636" cy="174307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81000" y="2143115"/>
            <a:ext cx="8458200" cy="3932671"/>
          </a:xfrm>
        </p:spPr>
        <p:txBody>
          <a:bodyPr>
            <a:normAutofit/>
          </a:bodyPr>
          <a:lstStyle/>
          <a:p>
            <a:pPr algn="ctr"/>
            <a:r>
              <a:rPr lang="hr-HR" sz="4400" dirty="0" smtClean="0"/>
              <a:t>Kućica za ptice</a:t>
            </a:r>
            <a:endParaRPr lang="hr-HR" sz="44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	</a:t>
            </a:r>
            <a:endParaRPr lang="hr-HR" dirty="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MATERJAL: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Vodootporna drvena ploča</a:t>
            </a:r>
          </a:p>
          <a:p>
            <a:r>
              <a:rPr lang="hr-HR" dirty="0" smtClean="0"/>
              <a:t>Čavlići – obični</a:t>
            </a:r>
          </a:p>
          <a:p>
            <a:r>
              <a:rPr lang="hr-HR" dirty="0" smtClean="0"/>
              <a:t>Lijepilo</a:t>
            </a:r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Alat: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1357298"/>
            <a:ext cx="8686800" cy="4722827"/>
          </a:xfrm>
        </p:spPr>
        <p:txBody>
          <a:bodyPr>
            <a:normAutofit fontScale="92500" lnSpcReduction="20000"/>
          </a:bodyPr>
          <a:lstStyle/>
          <a:p>
            <a:r>
              <a:rPr lang="hr-HR" dirty="0" smtClean="0"/>
              <a:t>Uvijač</a:t>
            </a:r>
          </a:p>
          <a:p>
            <a:r>
              <a:rPr lang="hr-HR" dirty="0" smtClean="0"/>
              <a:t>Libelo</a:t>
            </a:r>
          </a:p>
          <a:p>
            <a:r>
              <a:rPr lang="hr-HR" dirty="0" smtClean="0"/>
              <a:t>Bušilica, nastavci za bušilicu</a:t>
            </a:r>
          </a:p>
          <a:p>
            <a:r>
              <a:rPr lang="hr-HR" dirty="0" smtClean="0"/>
              <a:t>Drveni metar</a:t>
            </a:r>
          </a:p>
          <a:p>
            <a:r>
              <a:rPr lang="hr-HR" dirty="0" smtClean="0"/>
              <a:t>Brusni papir</a:t>
            </a:r>
          </a:p>
          <a:p>
            <a:r>
              <a:rPr lang="hr-HR" dirty="0" smtClean="0"/>
              <a:t>Skalpel</a:t>
            </a:r>
          </a:p>
          <a:p>
            <a:r>
              <a:rPr lang="hr-HR" dirty="0" smtClean="0"/>
              <a:t>Kliješta – obična</a:t>
            </a:r>
          </a:p>
          <a:p>
            <a:r>
              <a:rPr lang="hr-HR" dirty="0" err="1" smtClean="0"/>
              <a:t>Kombinirke</a:t>
            </a:r>
            <a:endParaRPr lang="hr-HR" dirty="0" smtClean="0"/>
          </a:p>
          <a:p>
            <a:r>
              <a:rPr lang="hr-HR" dirty="0" smtClean="0"/>
              <a:t>Električna pila</a:t>
            </a:r>
          </a:p>
          <a:p>
            <a:r>
              <a:rPr lang="hr-HR" dirty="0" smtClean="0"/>
              <a:t>kutnik</a:t>
            </a:r>
          </a:p>
          <a:p>
            <a:endParaRPr lang="hr-HR" dirty="0" smtClean="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\\Uciteljicin\eko grupa\eko kucica\ala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Potrebno vrijeme: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½ sata za rezanje dijelova</a:t>
            </a:r>
          </a:p>
          <a:p>
            <a:r>
              <a:rPr lang="hr-HR" dirty="0" smtClean="0"/>
              <a:t>1 sat za spajanje</a:t>
            </a:r>
          </a:p>
          <a:p>
            <a:endParaRPr lang="hr-HR" dirty="0" smtClean="0"/>
          </a:p>
          <a:p>
            <a:r>
              <a:rPr lang="hr-HR" dirty="0" smtClean="0"/>
              <a:t>Početak: 12:5</a:t>
            </a:r>
          </a:p>
          <a:p>
            <a:r>
              <a:rPr lang="hr-HR" dirty="0" smtClean="0"/>
              <a:t>Završetak: 13:5</a:t>
            </a:r>
            <a:endParaRPr lang="hr-HR" dirty="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tovanje">
  <a:themeElements>
    <a:clrScheme name="Putovanj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utovanj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utovanj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52</TotalTime>
  <Words>137</Words>
  <PresentationFormat>Prikaz na zaslonu (4:3)</PresentationFormat>
  <Paragraphs>42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23</vt:i4>
      </vt:variant>
    </vt:vector>
  </HeadingPairs>
  <TitlesOfParts>
    <vt:vector size="24" baseType="lpstr">
      <vt:lpstr>Putovanje</vt:lpstr>
      <vt:lpstr>HRANJENJE PTICA STANARICA U ZIMI </vt:lpstr>
      <vt:lpstr>Pticama se ne smije nuditi:</vt:lpstr>
      <vt:lpstr>Pticama se smije nuditi:</vt:lpstr>
      <vt:lpstr>Ptice koje žive u našoj blizini:</vt:lpstr>
      <vt:lpstr>Kućica za ptice</vt:lpstr>
      <vt:lpstr>MATERJAL:</vt:lpstr>
      <vt:lpstr>Alat:</vt:lpstr>
      <vt:lpstr>Slajd 8</vt:lpstr>
      <vt:lpstr>Potrebno vrijeme:</vt:lpstr>
      <vt:lpstr>Pomogli u izgradnji: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Tena benčik, laura del duca 7.b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KUĆICA ZA PTICE</dc:title>
  <cp:lastModifiedBy>Korisnik</cp:lastModifiedBy>
  <cp:revision>7</cp:revision>
  <dcterms:modified xsi:type="dcterms:W3CDTF">2012-12-14T07:50:24Z</dcterms:modified>
</cp:coreProperties>
</file>